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14" r:id="rId3"/>
    <p:sldId id="333" r:id="rId4"/>
    <p:sldId id="312" r:id="rId5"/>
    <p:sldId id="313" r:id="rId6"/>
    <p:sldId id="311" r:id="rId7"/>
    <p:sldId id="310" r:id="rId8"/>
    <p:sldId id="308" r:id="rId9"/>
    <p:sldId id="301" r:id="rId10"/>
    <p:sldId id="304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6" autoAdjust="0"/>
  </p:normalViewPr>
  <p:slideViewPr>
    <p:cSldViewPr snapToGrid="0">
      <p:cViewPr>
        <p:scale>
          <a:sx n="75" d="100"/>
          <a:sy n="75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10/6/14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10/6/14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Proliferation of PTAs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PTAs </a:t>
            </a:r>
            <a:r>
              <a:rPr lang="en-US" dirty="0" smtClean="0"/>
              <a:t>– specifically, FTAs – are proliferating.</a:t>
            </a:r>
          </a:p>
          <a:p>
            <a:r>
              <a:rPr lang="en-US" dirty="0" smtClean="0"/>
              <a:t>The following charts show their number as reported to the WTO.  Each matrix shows, for the 66 largest countries by GDP,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membership as of various </a:t>
            </a:r>
            <a:r>
              <a:rPr lang="en-US" dirty="0" smtClean="0"/>
              <a:t>dates of </a:t>
            </a:r>
            <a:r>
              <a:rPr lang="en-US" dirty="0" smtClean="0"/>
              <a:t>each pair of countries in FTAs, </a:t>
            </a:r>
          </a:p>
          <a:p>
            <a:pPr lvl="1"/>
            <a:r>
              <a:rPr lang="en-US" dirty="0" smtClean="0"/>
              <a:t>followed by FTAs plus Customs Unions,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lus </a:t>
            </a:r>
            <a:r>
              <a:rPr lang="en-US" dirty="0" smtClean="0"/>
              <a:t>proposed membership in </a:t>
            </a:r>
          </a:p>
          <a:p>
            <a:pPr lvl="2"/>
            <a:r>
              <a:rPr lang="en-US" dirty="0" smtClean="0"/>
              <a:t>TPP = Trans-Pacific Partnership</a:t>
            </a:r>
          </a:p>
          <a:p>
            <a:pPr lvl="2"/>
            <a:r>
              <a:rPr lang="en-US" dirty="0" smtClean="0"/>
              <a:t>TTIP = Trans-Atlantic Trade and Investment Partnership</a:t>
            </a:r>
          </a:p>
          <a:p>
            <a:pPr lvl="2"/>
            <a:r>
              <a:rPr lang="en-US" dirty="0" smtClean="0"/>
              <a:t>RCEP = Regional Comprehensive Economic Partnership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CUs, TPP, TTI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43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CUs, TPP, TTIP, RCE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43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199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941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FTAs, 199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334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20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79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200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495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201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40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201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661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CU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43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1466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220133"/>
            <a:ext cx="2777067" cy="62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, CUs, TP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139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21279</TotalTime>
  <Words>94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Proliferation of PTAs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Alan Deardorff</cp:lastModifiedBy>
  <cp:revision>57</cp:revision>
  <dcterms:created xsi:type="dcterms:W3CDTF">2012-05-22T13:39:22Z</dcterms:created>
  <dcterms:modified xsi:type="dcterms:W3CDTF">2014-10-06T18:41:40Z</dcterms:modified>
</cp:coreProperties>
</file>